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57" r:id="rId4"/>
    <p:sldId id="266" r:id="rId5"/>
    <p:sldId id="268" r:id="rId6"/>
    <p:sldId id="269" r:id="rId7"/>
    <p:sldId id="342" r:id="rId8"/>
    <p:sldId id="381" r:id="rId9"/>
    <p:sldId id="382" r:id="rId10"/>
    <p:sldId id="417" r:id="rId11"/>
    <p:sldId id="383" r:id="rId12"/>
    <p:sldId id="424" r:id="rId13"/>
    <p:sldId id="425" r:id="rId14"/>
    <p:sldId id="419" r:id="rId15"/>
    <p:sldId id="420" r:id="rId16"/>
    <p:sldId id="421" r:id="rId17"/>
    <p:sldId id="418" r:id="rId18"/>
    <p:sldId id="422" r:id="rId19"/>
    <p:sldId id="423" r:id="rId20"/>
    <p:sldId id="394" r:id="rId21"/>
    <p:sldId id="395" r:id="rId22"/>
    <p:sldId id="273" r:id="rId23"/>
    <p:sldId id="295" r:id="rId24"/>
    <p:sldId id="396" r:id="rId25"/>
    <p:sldId id="397" r:id="rId26"/>
    <p:sldId id="398" r:id="rId27"/>
    <p:sldId id="399" r:id="rId28"/>
    <p:sldId id="400" r:id="rId29"/>
    <p:sldId id="401" r:id="rId30"/>
    <p:sldId id="402" r:id="rId31"/>
    <p:sldId id="403" r:id="rId32"/>
    <p:sldId id="404" r:id="rId33"/>
    <p:sldId id="405" r:id="rId34"/>
    <p:sldId id="406" r:id="rId35"/>
    <p:sldId id="407" r:id="rId36"/>
    <p:sldId id="408" r:id="rId37"/>
    <p:sldId id="409" r:id="rId38"/>
    <p:sldId id="410" r:id="rId39"/>
    <p:sldId id="411" r:id="rId40"/>
    <p:sldId id="412" r:id="rId41"/>
    <p:sldId id="413" r:id="rId42"/>
    <p:sldId id="414" r:id="rId43"/>
    <p:sldId id="415" r:id="rId44"/>
    <p:sldId id="416" r:id="rId45"/>
    <p:sldId id="380" r:id="rId46"/>
    <p:sldId id="363" r:id="rId47"/>
    <p:sldId id="301" r:id="rId4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5FF"/>
    <a:srgbClr val="030405"/>
    <a:srgbClr val="2967A6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52" autoAdjust="0"/>
    <p:restoredTop sz="94660"/>
  </p:normalViewPr>
  <p:slideViewPr>
    <p:cSldViewPr snapToGrid="0">
      <p:cViewPr>
        <p:scale>
          <a:sx n="100" d="100"/>
          <a:sy n="100" d="100"/>
        </p:scale>
        <p:origin x="131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p:transition spd="slow" advTm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p:transition spd="slow" advTm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p:transition spd="slow" advTm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p:transition spd="slow" advTm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p:transition spd="slow" advTm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p:transition spd="slow" advTm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p:transition spd="slow" advTm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p:transition spd="slow" advTm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p:transition spd="slow" advTm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p:transition spd="slow" advTm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p:transition spd="slow" advTm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26/11/2024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Tm="0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Login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21B3557-A633-422D-B1A8-E0510ADA45E7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FD6F605-EFF3-4995-8B71-3A01D27A400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B2C2103-C663-46BE-8B05-956C640DC1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46435"/>
      </p:ext>
    </p:extLst>
  </p:cSld>
  <p:clrMapOvr>
    <a:masterClrMapping/>
  </p:clrMapOvr>
  <p:transition spd="slow" advClick="0" advTm="0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C9E4E5A-5D1F-4913-A1B0-9C182FEFD0D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B80F10EF-4847-4B23-9240-80F915A0F1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265981"/>
      </p:ext>
    </p:extLst>
  </p:cSld>
  <p:clrMapOvr>
    <a:masterClrMapping/>
  </p:clrMapOvr>
  <p:transition spd="slow" advClick="0" advTm="0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669653"/>
      </p:ext>
    </p:extLst>
  </p:cSld>
  <p:clrMapOvr>
    <a:masterClrMapping/>
  </p:clrMapOvr>
  <p:transition spd="slow" advClick="0" advTm="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A4B6C20-38E0-409F-B301-1A2AB6F2FE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C62FED1-3079-4C22-90A1-ADA0BC996B5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262F82D-D01E-4C6D-A1CE-BE315354A96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186354"/>
      </p:ext>
    </p:extLst>
  </p:cSld>
  <p:clrMapOvr>
    <a:masterClrMapping/>
  </p:clrMapOvr>
  <p:transition spd="slow" advClick="0" advTm="0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1F6717-BA4F-4FEB-8BD4-07223B54630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3D4AB14B-C530-4D8B-AFC2-0733C50E749F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23CD770-B5DF-486A-9D27-74F23881E2C7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CE09A81-8BEB-4E55-8449-68E58A286E50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87C8AA5-EC98-4320-9E78-5E828FD36F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D69F94C-18C9-4E3C-899B-7E2E9D69B2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A9B6B20-1F9C-4A42-830E-60B95023C1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0072EE27-4ABB-4E5A-8476-D802D8CDA077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15D3EED-36D4-4395-807D-6BAC1C62690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C0098B8-F3D3-42B9-8676-3B6B66EECB6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174669"/>
      </p:ext>
    </p:extLst>
  </p:cSld>
  <p:clrMapOvr>
    <a:masterClrMapping/>
  </p:clrMapOvr>
  <p:transition spd="slow" advClick="0" advTm="0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75893B7-8332-4183-87D4-E178AA11E89B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200787C-CE01-498B-A75C-79407FF3E70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C89E955D-3EB3-4559-9CF9-2A55B44F447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408859"/>
      </p:ext>
    </p:extLst>
  </p:cSld>
  <p:clrMapOvr>
    <a:masterClrMapping/>
  </p:clrMapOvr>
  <p:transition spd="slow" advClick="0" advTm="0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632861E-8689-4586-A410-D4C6E7E0D5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1084A902-1006-43E1-8F53-A27907C71F50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7CC96EC-353A-4323-81BD-5091969E0542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24D594-0A9F-436E-B4CB-69D282CE20F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1237187"/>
      </p:ext>
    </p:extLst>
  </p:cSld>
  <p:clrMapOvr>
    <a:masterClrMapping/>
  </p:clrMapOvr>
  <p:transition spd="slow" advClick="0" advTm="0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F0012B0-FAA9-429F-976E-B16A8D7E55D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EA1C71E6-4B44-42B6-93CE-B96967BBBE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247033"/>
      </p:ext>
    </p:extLst>
  </p:cSld>
  <p:clrMapOvr>
    <a:masterClrMapping/>
  </p:clrMapOvr>
  <p:transition spd="slow" advClick="0" advTm="0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45B6D67-5F84-43DE-A341-8D86C19BB39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938231B4-055F-465B-A91B-892BE11B8FD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275094"/>
      </p:ext>
    </p:extLst>
  </p:cSld>
  <p:clrMapOvr>
    <a:masterClrMapping/>
  </p:clrMapOvr>
  <p:transition spd="slow" advClick="0" advTm="0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B5F0E851-BC56-40AD-B81E-9A0A1188EE1A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A452304-ACC0-49AB-B186-88A61CB4175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D2E6F27-B9E8-421F-B13D-7EDD75696AC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AFC8D4-EC9B-4887-A2F0-64470A16DF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06CD352-15FD-4DCA-B253-92865EC00E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E1D5C34E-A0B8-44A0-A0D0-8D294FE5078A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6DC43E3B-3B77-4051-9DCE-8A7BCE609B2E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6EA71C9-CCBF-4C9E-ACB1-4B607B70BF6D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A7FE8704-6981-4246-BADF-4B2ED39DABA6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6A193F64-9602-47B1-8862-93D2DAD02B8B}"/>
              </a:ext>
            </a:extLst>
          </p:cNvPr>
          <p:cNvSpPr/>
          <p:nvPr/>
        </p:nvSpPr>
        <p:spPr>
          <a:xfrm>
            <a:off x="7299268" y="4449880"/>
            <a:ext cx="3351411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2E83111-DF20-486A-B454-1D67D25543FC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9E269E9-9374-4B05-8DF6-A54F0B7096FB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3022F23A-5E86-41F3-BC2D-3EAE86245FEC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E503223-80FF-4386-B585-F9EDFB57A414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13A0DE51-B871-4A90-8B83-AF28B86BA8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5BAB4D9-818D-4802-A2A7-F3C892372A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3395773-8416-4380-9D66-596C136118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2AA8DB54-DCCE-42AB-947B-13ABCA0DB4F5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58DD326-9B40-4BC1-8C34-224091FA2865}"/>
              </a:ext>
            </a:extLst>
          </p:cNvPr>
          <p:cNvSpPr txBox="1"/>
          <p:nvPr/>
        </p:nvSpPr>
        <p:spPr>
          <a:xfrm>
            <a:off x="7471051" y="4089061"/>
            <a:ext cx="300089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0E73C76-D723-478D-863B-EABD0D5D4EB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81F06EC7-D05B-4D3D-8772-07D90646A5D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2486" y="3205813"/>
            <a:ext cx="278927" cy="2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70570"/>
      </p:ext>
    </p:extLst>
  </p:cSld>
  <p:clrMapOvr>
    <a:masterClrMapping/>
  </p:clrMapOvr>
  <p:transition spd="slow" advClick="0" advTm="0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58755B1-A070-4DC0-9FB9-CDB08EC3116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3758FFF-6DE4-475A-82BF-B83E5BFD389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8B6E52C-BA63-4F52-B774-3AF860DB427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CBDF5AA-B090-4005-A944-E5139DDE54B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p:transition spd="slow" advClick="0" advTm="0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B32707C-D89A-46D6-AB28-0736437BD7F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FFBA50-2231-4110-88E4-890B2B6F029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FFECD0-804C-4456-ABB5-A51FDA8E10E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C3B323-9A39-41FB-9B18-8391DA15FAC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2D5623E-C452-4C1A-8079-23354D4B0B3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80296"/>
      </p:ext>
    </p:extLst>
  </p:cSld>
  <p:clrMapOvr>
    <a:masterClrMapping/>
  </p:clrMapOvr>
  <p:transition spd="slow" advTm="0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EC100E-F61F-4B68-9A03-E74F28BFBA7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197860E-505E-4A8B-BA48-1A14692777D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4C9EF86-15F9-4D64-BFF3-ED565415B7F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E03CF9-34B0-4F50-9046-E549365E9361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A5C428D-44B9-4769-A89C-B3A5A9A6EC4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4584295"/>
      </p:ext>
    </p:extLst>
  </p:cSld>
  <p:clrMapOvr>
    <a:masterClrMapping/>
  </p:clrMapOvr>
  <p:transition spd="slow" advClick="0" advTm="0"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8DE070-1455-4357-8FF1-6EFED6DC1EB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3670313-58D4-4291-B180-EED0FF39B25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E2D217D-47DC-4E15-9307-269853ABF64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156ECE-79D7-4EB3-8F58-D4A87C0809E7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37586EB-6866-40ED-9495-19333E3F15F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Tm="2000"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Login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C25BA1-7653-4900-BB01-7A7799F9D5EE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p:transition spd="slow"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2D535A0-F75C-4C6A-915C-FE49515B978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FBD45D9-507F-49E0-B4A4-C730C51FD6E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357C73F-10AB-4A53-8AB6-E4CC7E6B8E0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3F472E-BB27-4B26-8E0C-A1F51597A4D0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1868432"/>
      </p:ext>
    </p:extLst>
  </p:cSld>
  <p:clrMapOvr>
    <a:masterClrMapping/>
  </p:clrMapOvr>
  <p:transition spd="slow" advClick="0" advTm="0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10287458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9AEEF4-FF0F-404A-A1C4-419426C35ED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EAE8671-125E-4EBE-BF78-C8DA327778A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23A22B0-9AC9-40C3-8290-FD661C3AC05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93E9673-F6F9-4736-981F-030D03A806D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4819965"/>
      </p:ext>
    </p:extLst>
  </p:cSld>
  <p:clrMapOvr>
    <a:masterClrMapping/>
  </p:clrMapOvr>
  <p:transition spd="slow" advClick="0" advTm="0"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6BA59D-7CB8-4C53-8E65-4B9C69677B7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B63168-C3F2-46FC-9D6C-98EC5CD6450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9B4FB4-8FD0-4C71-BD06-DB88793F6E07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A3CE60-70A6-4437-AD5F-A594E1BC4D6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D895E2F-5258-4835-8979-FB11C3EAEAE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0876B31-1C48-4A6E-BBA5-B5C0B21D3B9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E1AD53-D401-4E21-B78B-3037F40F1C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867552"/>
      </p:ext>
    </p:extLst>
  </p:cSld>
  <p:clrMapOvr>
    <a:masterClrMapping/>
  </p:clrMapOvr>
  <p:transition spd="slow" advClick="0" advTm="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1613B-1D49-43DF-B7E6-9D155640170C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32D037-5B25-4756-BBC8-7C9CA575CC6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EF7602E-94B3-49BC-8CC3-F4241C0713E3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DDDA6A-B808-470F-9B0E-3F5AE7C65FC3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CA5FD9-81FE-48C4-AA26-9A5FA23ED409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2FE4879-2D82-4EDE-8A16-EB3E3B537D67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D9AF1AC-90CD-4C08-97B0-4D79F5101E3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7EA0257-4917-43D3-B402-AAF3518AA69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264BE62-A1F1-48EE-9FDB-B0C96F8EE631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DEDFF98-95B2-4829-B670-C33C8C36647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235831"/>
      </p:ext>
    </p:extLst>
  </p:cSld>
  <p:clrMapOvr>
    <a:masterClrMapping/>
  </p:clrMapOvr>
  <p:transition spd="slow" advClick="0" advTm="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767127-96B2-4F76-81A2-2F7BC2559B6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D8B422-C9EF-4813-895B-6CD0F463654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571601-584B-4D9D-AA23-7773E542308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03818E-B7B9-4A5F-84EE-78F60E9C84A4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3A8620-E385-455E-AC2F-8A2C7D3D6A7F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3F30C57-EB48-4F78-BCEC-CEFDCBC245A1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Therapist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D7C6F5-DD62-46F1-BFE0-1C586D0BD70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7DD9108-8AD8-4DF0-A1B6-860F42BCC8D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881BBC4-582F-46B8-828A-3FB91B7D8CC8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68E1A1E-E3B7-4AFE-86B9-7707F9AEF4D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431155"/>
      </p:ext>
    </p:extLst>
  </p:cSld>
  <p:clrMapOvr>
    <a:masterClrMapping/>
  </p:clrMapOvr>
  <p:transition spd="slow" advClick="0" advTm="0"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E0638C2-B31B-4671-AD19-11F2C83BC2B0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FA3A1D-A9A5-4E4F-9653-92A8877D305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C6FA77-CB1B-42F1-8E2A-8598489123F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9A88C11-C40A-4C73-8EC6-E054397DB4E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8E0A3F3-0EB0-4ACB-9FE0-B6536B3DB9E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5282427"/>
      </p:ext>
    </p:extLst>
  </p:cSld>
  <p:clrMapOvr>
    <a:masterClrMapping/>
  </p:clrMapOvr>
  <p:transition spd="slow" advClick="0" advTm="0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26B07B7-F88A-4857-A392-5F7A7A465AE5}"/>
              </a:ext>
            </a:extLst>
          </p:cNvPr>
          <p:cNvSpPr/>
          <p:nvPr/>
        </p:nvSpPr>
        <p:spPr>
          <a:xfrm>
            <a:off x="10287458" y="-123436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6B5312B-62AF-4A2F-813B-1C207ED8E7E4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1E96BCD-4392-49F1-B09A-8CF9BC4318EF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E84E097-6F68-4EAB-A9AB-6B2E0B281EE0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0BA28F8-B644-41F4-B81D-7B30A98BB68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2A34D63-2DC3-4D66-8DC8-118A16F5B6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A91ADE6-31A6-4F62-BFF3-325D97BD527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380636"/>
      </p:ext>
    </p:extLst>
  </p:cSld>
  <p:clrMapOvr>
    <a:masterClrMapping/>
  </p:clrMapOvr>
  <p:transition spd="slow" advClick="0" advTm="0"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959B163-D20E-43EE-9238-757D955856BE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4489270" y="47399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C3C42B42-6EA4-4B26-8A9D-F611A8A03D8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B5828AF-6250-4BF2-8261-07EC9E33369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16D3B3-2CA3-4DF6-AF9D-8B4D9C286F7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1B07DE6-61E6-4200-A7D9-DE00128CB3F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CF09655-2F09-40CE-BC77-A83F80B9B58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76ADFB2-EFBA-450F-9AC9-E5A6D2AEC4D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0815669"/>
      </p:ext>
    </p:extLst>
  </p:cSld>
  <p:clrMapOvr>
    <a:masterClrMapping/>
  </p:clrMapOvr>
  <p:transition spd="slow" advTm="0"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75E47C80-1868-4794-913A-AA72A6DF482C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4489270" y="47399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BF2977A-2D67-4BE5-9894-1036920C54A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006E14C-A085-4519-9948-36B36CA0CB6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17F45D-8739-41A3-BF35-1A26980B0D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1A69B39-6AAA-49AD-B13E-FFD56C21065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8AF2593-98B7-4AA5-8416-C91FAB7866B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8680355"/>
      </p:ext>
    </p:extLst>
  </p:cSld>
  <p:clrMapOvr>
    <a:masterClrMapping/>
  </p:clrMapOvr>
  <p:transition spd="slow" advTm="0"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02C10A9-EE9C-4686-935C-E3A4C5819E0F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4E8262C-7860-49D3-A8F4-5EB54059FCB1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F0CD6524-F1C9-416F-9095-5B1DCF8DF33B}"/>
              </a:ext>
            </a:extLst>
          </p:cNvPr>
          <p:cNvSpPr/>
          <p:nvPr/>
        </p:nvSpPr>
        <p:spPr>
          <a:xfrm>
            <a:off x="4489270" y="4739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4512083-E385-4761-8B2B-93523968D67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184B216-BE2D-440D-9E52-D1261461C2E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EE43E35-0B3B-4F5A-98E3-D3AF76F3922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71B1F99-C504-4C54-B8B7-7F724A1FE41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8BEB03E-76B5-43A3-894E-E2EF2EBC972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46975"/>
      </p:ext>
    </p:extLst>
  </p:cSld>
  <p:clrMapOvr>
    <a:masterClrMapping/>
  </p:clrMapOvr>
  <p:transition spd="slow" advTm="0"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8896B8DF-1AEC-4B41-9C85-0A691845B9AD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275F1F2-3EBE-4995-814C-85FCAC6839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024" y="3190291"/>
            <a:ext cx="278927" cy="278927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BF0CE55-A041-428D-B6B9-26A20068AD49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63EBC3C-6FDC-4E93-BE90-2A296E0014EC}"/>
              </a:ext>
            </a:extLst>
          </p:cNvPr>
          <p:cNvSpPr/>
          <p:nvPr/>
        </p:nvSpPr>
        <p:spPr>
          <a:xfrm>
            <a:off x="4489270" y="4739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E33FA1-3CC0-4EAE-BE30-FFBDB65B4331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2786C33-2132-4759-BDBF-51EB6B9555C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6B1C808-B8A6-4B5C-9C8C-FACA5A736DC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668A06-8E54-4BC1-B376-611A1962543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CE150F-FB0B-4C80-8E95-07ACAA03195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91AB4F1-AF2E-4441-BEAC-1D70E561679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807985"/>
      </p:ext>
    </p:extLst>
  </p:cSld>
  <p:clrMapOvr>
    <a:masterClrMapping/>
  </p:clrMapOvr>
  <p:transition spd="slow" advTm="0"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0A0A250-C015-4CC0-AC2E-115999F771E7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275F1F2-3EBE-4995-814C-85FCAC6839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024" y="3190291"/>
            <a:ext cx="278927" cy="278927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17D9114-0BD7-4E83-ABE0-9485FD1C5FFE}"/>
              </a:ext>
            </a:extLst>
          </p:cNvPr>
          <p:cNvSpPr/>
          <p:nvPr/>
        </p:nvSpPr>
        <p:spPr>
          <a:xfrm>
            <a:off x="4489270" y="4739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5B02070-A235-4265-A5EF-4A3B35FA9200}"/>
              </a:ext>
            </a:extLst>
          </p:cNvPr>
          <p:cNvSpPr/>
          <p:nvPr/>
        </p:nvSpPr>
        <p:spPr>
          <a:xfrm>
            <a:off x="7776066" y="3827104"/>
            <a:ext cx="64295" cy="6455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E33BEA9-8CD2-476D-B20D-019E2D94234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6AF43E7-2D26-41ED-9F93-D5C30669CFC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10148C6-13F4-4BA0-AE50-06A380D7F9F9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0941F25-7AD1-4834-879A-A00321A0644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9ADAB30-64AF-4228-9676-B3C330D84071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95146D-44A2-4394-9AF0-CA754C972CC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8446784"/>
      </p:ext>
    </p:extLst>
  </p:cSld>
  <p:clrMapOvr>
    <a:masterClrMapping/>
  </p:clrMapOvr>
  <p:transition spd="slow" advTm="0"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BB25D1D2-1E75-4C9F-B670-60DCA2155741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egg24@#e2grq!@Rf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275F1F2-3EBE-4995-814C-85FCAC6839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9024" y="3190291"/>
            <a:ext cx="278927" cy="278927"/>
          </a:xfrm>
          <a:prstGeom prst="rect">
            <a:avLst/>
          </a:prstGeom>
        </p:spPr>
      </p:pic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17D9114-0BD7-4E83-ABE0-9485FD1C5FFE}"/>
              </a:ext>
            </a:extLst>
          </p:cNvPr>
          <p:cNvSpPr/>
          <p:nvPr/>
        </p:nvSpPr>
        <p:spPr>
          <a:xfrm>
            <a:off x="4489270" y="4739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5B02070-A235-4265-A5EF-4A3B35FA9200}"/>
              </a:ext>
            </a:extLst>
          </p:cNvPr>
          <p:cNvSpPr/>
          <p:nvPr/>
        </p:nvSpPr>
        <p:spPr>
          <a:xfrm>
            <a:off x="7776066" y="3827104"/>
            <a:ext cx="64295" cy="64557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7FDA03B-2E9F-48A6-82AB-09EE5E16F12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5FD181A-09A0-4B58-98FA-2B10CA1E4C8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4FD9784-30F1-4CE2-8338-1C947F58082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4F81CB6-ED7D-4CFD-B906-69610956994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5BD83E2-B77E-428A-9B15-BA4CDF6BF1E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8BA5DE5-C333-4642-B2DC-2EA23375F3A9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6727531"/>
      </p:ext>
    </p:extLst>
  </p:cSld>
  <p:clrMapOvr>
    <a:masterClrMapping/>
  </p:clrMapOvr>
  <p:transition spd="slow" advTm="0"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B65648CF-B7DE-4F09-AE85-9ADB20570767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5B6D1A6-3D72-4812-84F3-651CD2E20191}"/>
              </a:ext>
            </a:extLst>
          </p:cNvPr>
          <p:cNvSpPr/>
          <p:nvPr/>
        </p:nvSpPr>
        <p:spPr>
          <a:xfrm>
            <a:off x="4489270" y="47399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D71F86-DF36-4ED3-A9D5-C192962C46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5832F23-E800-4DE9-9C4C-2B55D87F7BD6}"/>
              </a:ext>
            </a:extLst>
          </p:cNvPr>
          <p:cNvSpPr txBox="1"/>
          <p:nvPr/>
        </p:nvSpPr>
        <p:spPr>
          <a:xfrm>
            <a:off x="3050097" y="4078567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email or phone number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0435642-C3C8-4F6B-89C3-C58B83B21AC8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E170F0-8932-4D4F-A2EB-EB0F8522F691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8D04806-A85F-4911-B2FA-A43E5FBC763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9A10D8C-E07E-4FA0-B5E3-1E5B31B61FD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A7AF5D3-EEA5-4617-8BC8-08F9B3FC1FD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C1DD676-6836-48BA-A87A-EF95BB5965A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828125"/>
      </p:ext>
    </p:extLst>
  </p:cSld>
  <p:clrMapOvr>
    <a:masterClrMapping/>
  </p:clrMapOvr>
  <p:transition spd="slow" advTm="0"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5A9A9FC1-A682-4CDD-AC08-C35D5513CA66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5B6D1A6-3D72-4812-84F3-651CD2E20191}"/>
              </a:ext>
            </a:extLst>
          </p:cNvPr>
          <p:cNvSpPr/>
          <p:nvPr/>
        </p:nvSpPr>
        <p:spPr>
          <a:xfrm>
            <a:off x="4489270" y="47399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D71F86-DF36-4ED3-A9D5-C192962C46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FB1BF5B-903D-42E6-AB6C-B1F0DF81B153}"/>
              </a:ext>
            </a:extLst>
          </p:cNvPr>
          <p:cNvSpPr txBox="1"/>
          <p:nvPr/>
        </p:nvSpPr>
        <p:spPr>
          <a:xfrm>
            <a:off x="3050097" y="4078567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email or phone number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9876014-2EA7-4CB2-90A2-9A0F9DE4190D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44E62A7-CB61-4EB5-8B96-796051F1B7F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6BA1E46-BBFA-48C4-99B3-10B8CFC0689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62A0380-87D9-41CA-A315-F167FBCB031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62A5ACD-A999-4BFB-8F0D-1C3542FB746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AF1B34D-FDB6-4130-9F55-0991FE64ED2B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5810962"/>
      </p:ext>
    </p:extLst>
  </p:cSld>
  <p:clrMapOvr>
    <a:masterClrMapping/>
  </p:clrMapOvr>
  <p:transition spd="slow" advTm="0"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C074449D-9AE3-40F6-A525-98AE532AE5A4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D71F86-DF36-4ED3-A9D5-C192962C46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207AD3A-160D-4440-9811-F0C28F7DF41C}"/>
              </a:ext>
            </a:extLst>
          </p:cNvPr>
          <p:cNvSpPr/>
          <p:nvPr/>
        </p:nvSpPr>
        <p:spPr>
          <a:xfrm>
            <a:off x="4489270" y="4739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438E93-BA4E-460F-8C99-720E8100EEA1}"/>
              </a:ext>
            </a:extLst>
          </p:cNvPr>
          <p:cNvSpPr txBox="1"/>
          <p:nvPr/>
        </p:nvSpPr>
        <p:spPr>
          <a:xfrm>
            <a:off x="3050097" y="4078567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email or phone number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6F813D5-84A5-4AC5-A02C-EFC0C9B39CC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AB3971D-D7E3-4008-89A5-B7C1802BE55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B0A7DA-746E-412C-8074-8ABCBB599A8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24461AC-1734-49D2-B42F-70CD055477E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AF15909-D56F-41C8-8E41-DA1CC8F8CF6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6947789-B6D8-447E-A7E5-22814D6606A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139733"/>
      </p:ext>
    </p:extLst>
  </p:cSld>
  <p:clrMapOvr>
    <a:masterClrMapping/>
  </p:clrMapOvr>
  <p:transition spd="slow" advTm="0"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FBF230B6-C066-43AE-A029-710BC7DFC326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D71F86-DF36-4ED3-A9D5-C192962C46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207AD3A-160D-4440-9811-F0C28F7DF41C}"/>
              </a:ext>
            </a:extLst>
          </p:cNvPr>
          <p:cNvSpPr/>
          <p:nvPr/>
        </p:nvSpPr>
        <p:spPr>
          <a:xfrm>
            <a:off x="4489270" y="4739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A2B05C6-3F5A-4E7E-B0B7-C8E79DBCFBCC}"/>
              </a:ext>
            </a:extLst>
          </p:cNvPr>
          <p:cNvSpPr txBox="1"/>
          <p:nvPr/>
        </p:nvSpPr>
        <p:spPr>
          <a:xfrm>
            <a:off x="3050097" y="4078567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email or phone number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5E66190-3A4F-4706-B2DD-BC008FA5BAE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DFD4EE2-C14F-4526-93FC-56A30B1FBB1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1C47B41-6679-494E-86CE-BD9E039531D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A74D86A-651A-4CF5-8E7F-5EFDC6159D9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599B73F-DFAB-4728-BD73-E979D505A22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C8E27F-7CA4-47BE-8D16-AFB07CFD838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992628"/>
      </p:ext>
    </p:extLst>
  </p:cSld>
  <p:clrMapOvr>
    <a:masterClrMapping/>
  </p:clrMapOvr>
  <p:transition spd="slow" advTm="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6BA59D-7CB8-4C53-8E65-4B9C69677B7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4B63168-C3F2-46FC-9D6C-98EC5CD6450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99B4FB4-8FD0-4C71-BD06-DB88793F6E07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0D0970-3209-4CF1-8EE7-687A67687CA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450A8EF-4BB3-4C69-89A5-F1D6475E378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CC4B560-67B0-4B23-B5C9-FA1AB4A148D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43694C0-8239-4501-9913-5AB53F6B057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7215399"/>
      </p:ext>
    </p:extLst>
  </p:cSld>
  <p:clrMapOvr>
    <a:masterClrMapping/>
  </p:clrMapOvr>
  <p:transition spd="slow" advClick="0" advTm="0"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54CE2318-96CB-4D14-9551-E13E7882104E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42AA361-5767-4CE9-A08A-9200D10F9677}"/>
              </a:ext>
            </a:extLst>
          </p:cNvPr>
          <p:cNvSpPr txBox="1"/>
          <p:nvPr/>
        </p:nvSpPr>
        <p:spPr>
          <a:xfrm>
            <a:off x="3050097" y="4078567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D71F86-DF36-4ED3-A9D5-C192962C46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57F1A0B7-F947-48E8-A286-EBD99EE592F3}"/>
              </a:ext>
            </a:extLst>
          </p:cNvPr>
          <p:cNvSpPr/>
          <p:nvPr/>
        </p:nvSpPr>
        <p:spPr>
          <a:xfrm>
            <a:off x="4489270" y="47399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2B5FFBD-4EE6-4592-8F7A-F656E8EC307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46EAE08-D91D-47AC-92A4-4677AF43435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F961192-F334-4CC2-A1B1-EB37F62A69F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835AAB9-190B-4E48-B4F6-8836575F5A0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AAFA877-B2E0-49DD-A2D6-D41E6ADD039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4CA0DAF-DC7B-4408-837D-4A990D1C191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1757646"/>
      </p:ext>
    </p:extLst>
  </p:cSld>
  <p:clrMapOvr>
    <a:masterClrMapping/>
  </p:clrMapOvr>
  <p:transition spd="slow" advTm="0"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38481FE2-A93F-48F3-8837-B4555A65A60C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5B6D1A6-3D72-4812-84F3-651CD2E20191}"/>
              </a:ext>
            </a:extLst>
          </p:cNvPr>
          <p:cNvSpPr/>
          <p:nvPr/>
        </p:nvSpPr>
        <p:spPr>
          <a:xfrm>
            <a:off x="4489270" y="47399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D71F86-DF36-4ED3-A9D5-C192962C46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FAD590C-8531-4ADF-AC6A-3AC6F5F645E6}"/>
              </a:ext>
            </a:extLst>
          </p:cNvPr>
          <p:cNvSpPr txBox="1"/>
          <p:nvPr/>
        </p:nvSpPr>
        <p:spPr>
          <a:xfrm>
            <a:off x="3050097" y="4078567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32E5EAF-1C06-401F-B8A6-C55EE9D65B24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7704BC4-BD18-4F60-8E50-3633541C9BB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A026703-C654-4E90-95CD-A088C1EA8E0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62000BC-A551-4C93-91AD-663471F207D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25EA77C-E0F0-46DD-9765-E81F6FA803C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D12ECCC-F7B8-46DC-9D3B-904D239F8BD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853167"/>
      </p:ext>
    </p:extLst>
  </p:cSld>
  <p:clrMapOvr>
    <a:masterClrMapping/>
  </p:clrMapOvr>
  <p:transition spd="slow" advTm="0">
    <p:fade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132D0AD6-F3C4-4EC7-98BF-AD926BC3E82A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D71F86-DF36-4ED3-A9D5-C192962C46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207AD3A-160D-4440-9811-F0C28F7DF41C}"/>
              </a:ext>
            </a:extLst>
          </p:cNvPr>
          <p:cNvSpPr/>
          <p:nvPr/>
        </p:nvSpPr>
        <p:spPr>
          <a:xfrm>
            <a:off x="4489270" y="4739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4078567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353C4D5-BC11-4710-9033-72D2CADA80F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A2FCB83-704A-47C5-9552-4F2DD4BA7A9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75EA65-62D0-4AB0-B25E-04D86BAE755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2D7424F-41A4-421B-B407-9C03C45B5A8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CDFA455-99FE-4814-A32C-D9FA6D030BD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9D68878-8E26-4744-A353-D310CE4751D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2295840"/>
      </p:ext>
    </p:extLst>
  </p:cSld>
  <p:clrMapOvr>
    <a:masterClrMapping/>
  </p:clrMapOvr>
  <p:transition spd="slow" advTm="0">
    <p:fade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8E13BD6C-20E3-4FA4-B4CA-D570D8A8D56B}"/>
              </a:ext>
            </a:extLst>
          </p:cNvPr>
          <p:cNvSpPr/>
          <p:nvPr/>
        </p:nvSpPr>
        <p:spPr>
          <a:xfrm>
            <a:off x="3718638" y="19517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6184627" y="3685603"/>
            <a:ext cx="1821027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4186345" y="3155974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4186345" y="267347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81C4AD9-B07A-4E25-9892-F3AC527B845D}"/>
              </a:ext>
            </a:extLst>
          </p:cNvPr>
          <p:cNvSpPr/>
          <p:nvPr/>
        </p:nvSpPr>
        <p:spPr>
          <a:xfrm>
            <a:off x="7739238" y="379053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4188939" y="3690376"/>
            <a:ext cx="190706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8D71F86-DF36-4ED3-A9D5-C192962C461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638" y="3067318"/>
            <a:ext cx="539701" cy="539701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207AD3A-160D-4440-9811-F0C28F7DF41C}"/>
              </a:ext>
            </a:extLst>
          </p:cNvPr>
          <p:cNvSpPr/>
          <p:nvPr/>
        </p:nvSpPr>
        <p:spPr>
          <a:xfrm>
            <a:off x="4489270" y="4739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77CFA9-D791-46D7-AFDC-6C52CD7F89BA}"/>
              </a:ext>
            </a:extLst>
          </p:cNvPr>
          <p:cNvSpPr txBox="1"/>
          <p:nvPr/>
        </p:nvSpPr>
        <p:spPr>
          <a:xfrm>
            <a:off x="3050097" y="4078567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The password you entered is incorrect.</a:t>
            </a:r>
            <a:endParaRPr lang="en-DE" sz="1400" dirty="0">
              <a:solidFill>
                <a:srgbClr val="C00000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A32DAB5-6EE0-4BE2-8FAB-2625EE909FD3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D6785F3-9EFF-4B3E-9C16-BF985D628A8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437C7FC-7F71-4486-923A-200ECB17199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7C78C1-1C7D-4FC8-84C6-635990005F23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B0EEC96-6AA9-4C4D-936B-35922B6A6DA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030DB15-154D-460F-85BB-75C9734A759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812320"/>
      </p:ext>
    </p:extLst>
  </p:cSld>
  <p:clrMapOvr>
    <a:masterClrMapping/>
  </p:clrMapOvr>
  <p:transition spd="slow" advTm="0"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013EAE-25DD-4E07-A4C8-1F01203556DB}"/>
              </a:ext>
            </a:extLst>
          </p:cNvPr>
          <p:cNvSpPr txBox="1"/>
          <p:nvPr/>
        </p:nvSpPr>
        <p:spPr>
          <a:xfrm>
            <a:off x="3050097" y="3275111"/>
            <a:ext cx="60946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Logging in…</a:t>
            </a:r>
            <a:endParaRPr lang="en-DE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8D60ACE-7A77-469C-8D8F-D2FFBFC4C66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83DEF6-00C3-46F1-87EB-151AA66A8CD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D9769D-F189-441B-A690-63E84246487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A9A2687-5FEE-4F78-91C8-E2ED9CF4713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701E22-38C7-4BD2-BB97-2129BE5F0444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4C02214-3CA9-4810-9818-AA2F9C96457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3666194"/>
      </p:ext>
    </p:extLst>
  </p:cSld>
  <p:clrMapOvr>
    <a:masterClrMapping/>
  </p:clrMapOvr>
  <p:transition spd="slow" advTm="0"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B16AA13-769C-4720-80E6-C962AB9971D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B1C171-C668-4893-8676-8B75BB648C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94ECF4-DD3A-4FCC-A987-3DC659173B74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7DDA329-3AF9-4347-9AFA-82FC5945E231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F9533B-A72B-4B9E-8B6A-D5B8D5C2486A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1151A93-5C76-490A-8C40-5A204C3B65C8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8AE5ED-1763-455B-B3F9-6F6D8CCC0965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3A37AE-5645-4C1D-863D-41525B2CC71A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E2B5BEF-B9B1-40A2-8B0D-A8FE3763D31F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32FC87-80FF-49BF-8925-40D25CA6F1F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421095"/>
      </p:ext>
    </p:extLst>
  </p:cSld>
  <p:clrMapOvr>
    <a:masterClrMapping/>
  </p:clrMapOvr>
  <p:transition spd="slow" advTm="0">
    <p:fade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9167325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8076811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0513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7054875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10204995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102943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911FA3B-34AE-4A44-987B-E0EF44029DD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2000">
    <p:fade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The end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948E7AD-08E0-4CAB-BBEF-93F8EF0EBBFA}"/>
              </a:ext>
            </a:extLst>
          </p:cNvPr>
          <p:cNvSpPr txBox="1"/>
          <p:nvPr/>
        </p:nvSpPr>
        <p:spPr>
          <a:xfrm>
            <a:off x="5270953" y="3801319"/>
            <a:ext cx="165009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exit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502083294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AE1613B-1D49-43DF-B7E6-9D155640170C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32D037-5B25-4756-BBC8-7C9CA575CC6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EF7602E-94B3-49BC-8CC3-F4241C0713E3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DDDA6A-B808-470F-9B0E-3F5AE7C65FC3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6CA5FD9-81FE-48C4-AA26-9A5FA23ED409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User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2FE4879-2D82-4EDE-8A16-EB3E3B537D67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18A7D23-D7B4-40FD-A1A6-BC6461C68CF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EA08CC4-6D2C-49FA-AAFB-4F40EFB4C0A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9720303-EA75-49E1-8433-B26437F7D0A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7777216"/>
      </p:ext>
    </p:extLst>
  </p:cSld>
  <p:clrMapOvr>
    <a:masterClrMapping/>
  </p:clrMapOvr>
  <p:transition spd="slow" advClick="0" advTm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767127-96B2-4F76-81A2-2F7BC2559B6D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D8B422-C9EF-4813-895B-6CD0F4636549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D571601-584B-4D9D-AA23-7773E542308A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03818E-B7B9-4A5F-84EE-78F60E9C84A4}"/>
              </a:ext>
            </a:extLst>
          </p:cNvPr>
          <p:cNvSpPr/>
          <p:nvPr/>
        </p:nvSpPr>
        <p:spPr>
          <a:xfrm>
            <a:off x="10287458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C3A8620-E385-455E-AC2F-8A2C7D3D6A7F}"/>
              </a:ext>
            </a:extLst>
          </p:cNvPr>
          <p:cNvSpPr/>
          <p:nvPr/>
        </p:nvSpPr>
        <p:spPr>
          <a:xfrm>
            <a:off x="10287458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User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3F30C57-EB48-4F78-BCEC-CEFDCBC245A1}"/>
              </a:ext>
            </a:extLst>
          </p:cNvPr>
          <p:cNvSpPr/>
          <p:nvPr/>
        </p:nvSpPr>
        <p:spPr>
          <a:xfrm>
            <a:off x="10287458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F63C743-1504-4119-8750-9E213A13FD0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3CBB15A-F567-45B2-A7B1-CFEE012A7F08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25D2B98-184C-46C1-A8F4-700CA94CD1C6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424943"/>
      </p:ext>
    </p:extLst>
  </p:cSld>
  <p:clrMapOvr>
    <a:masterClrMapping/>
  </p:clrMapOvr>
  <p:transition spd="slow" advClick="0" advTm="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A36FDAF-0083-453D-B113-418F46C3837F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4654E1-4EE6-4075-AF04-D1A3E974743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3C561B7-FD6B-4965-9F2E-D798FCDF9842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60CB4A5-08A1-434B-9AAC-4118E97D9EE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2213CEB-550E-49D8-BC89-AF6A5C6EB3C5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 / 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D27D253-1A67-4D09-A01F-B99E39C6C83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97B8C16-F309-4806-8B49-50C73B2DAD69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1E04BD5-DA8D-43B1-A1BD-C2DE843A4F0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158FCF-2BF2-4107-B1A6-13B3A08BC03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748BCD-0C07-4BE0-A41A-C7B05494CB3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A51C52-2684-4A9B-993E-69EA4E447B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965247-092B-467F-898A-32E78A05B6E9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91F6717-BA4F-4FEB-8BD4-07223B54630B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3D4AB14B-C530-4D8B-AFC2-0733C50E749F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623CD770-B5DF-486A-9D27-74F23881E2C7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5CE09A81-8BEB-4E55-8449-68E58A286E50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187C8AA5-EC98-4320-9E78-5E828FD36F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7D69F94C-18C9-4E3C-899B-7E2E9D69B2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1A9B6B20-1F9C-4A42-830E-60B95023C1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D4EF28F-DB2A-40C3-A94A-A07B4B6B9CD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071468"/>
      </p:ext>
    </p:extLst>
  </p:cSld>
  <p:clrMapOvr>
    <a:masterClrMapping/>
  </p:clrMapOvr>
  <p:transition spd="slow" advTm="0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04488AB0-33C9-4C77-8CCA-007736D78E8B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4E7014-9E77-4DD8-8FE6-95EE8CE9EBB9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0090D06-1ADB-4A7D-892B-A096727DC40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F3AAB7-C2B3-45A6-BB54-A472D3E3DC8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AC79685-402D-49EA-B930-4C9709B573B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FF5E733-F739-4C19-8921-4833BD3A198A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Sign in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919EAC07-4A67-4B99-88B8-BEDB0FC11DD3}"/>
              </a:ext>
            </a:extLst>
          </p:cNvPr>
          <p:cNvSpPr/>
          <p:nvPr/>
        </p:nvSpPr>
        <p:spPr>
          <a:xfrm>
            <a:off x="9085338" y="3703775"/>
            <a:ext cx="1565341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Remember me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19C2481C-858C-4FA0-9F00-53844D94AE1C}"/>
              </a:ext>
            </a:extLst>
          </p:cNvPr>
          <p:cNvSpPr/>
          <p:nvPr/>
        </p:nvSpPr>
        <p:spPr>
          <a:xfrm>
            <a:off x="7299268" y="3174146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90B5CE7B-795C-474C-BD0F-87A60464E476}"/>
              </a:ext>
            </a:extLst>
          </p:cNvPr>
          <p:cNvSpPr/>
          <p:nvPr/>
        </p:nvSpPr>
        <p:spPr>
          <a:xfrm>
            <a:off x="7299268" y="2691643"/>
            <a:ext cx="335141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9EC05D3-772E-4BDD-94E0-BB2ADF4F855D}"/>
              </a:ext>
            </a:extLst>
          </p:cNvPr>
          <p:cNvSpPr/>
          <p:nvPr/>
        </p:nvSpPr>
        <p:spPr>
          <a:xfrm>
            <a:off x="7299269" y="4446828"/>
            <a:ext cx="3351410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Login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BA50953D-DC43-46AB-9A20-E460EEA0F82B}"/>
              </a:ext>
            </a:extLst>
          </p:cNvPr>
          <p:cNvSpPr/>
          <p:nvPr/>
        </p:nvSpPr>
        <p:spPr>
          <a:xfrm>
            <a:off x="10402967" y="3796567"/>
            <a:ext cx="137953" cy="13769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E36102EB-E9AF-496B-ACBA-2D3848D3435E}"/>
              </a:ext>
            </a:extLst>
          </p:cNvPr>
          <p:cNvSpPr/>
          <p:nvPr/>
        </p:nvSpPr>
        <p:spPr>
          <a:xfrm>
            <a:off x="7299268" y="3708548"/>
            <a:ext cx="1697443" cy="347562"/>
          </a:xfrm>
          <a:prstGeom prst="round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Forgot password?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31AFF4C-0B03-4E3B-AF4C-CF6E04D3F9E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E70968B-99D7-4019-9D9B-595502E59CB9}"/>
              </a:ext>
            </a:extLst>
          </p:cNvPr>
          <p:cNvSpPr/>
          <p:nvPr/>
        </p:nvSpPr>
        <p:spPr>
          <a:xfrm>
            <a:off x="1677887" y="2780495"/>
            <a:ext cx="3263187" cy="620314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    Sign up with Google</a:t>
            </a:r>
            <a:endParaRPr lang="en-DE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BAE9A3C6-4A46-438E-87D9-08126D3D6338}"/>
              </a:ext>
            </a:extLst>
          </p:cNvPr>
          <p:cNvSpPr/>
          <p:nvPr/>
        </p:nvSpPr>
        <p:spPr>
          <a:xfrm>
            <a:off x="1677887" y="3597172"/>
            <a:ext cx="3263187" cy="620314"/>
          </a:xfrm>
          <a:prstGeom prst="roundRect">
            <a:avLst/>
          </a:prstGeom>
          <a:solidFill>
            <a:srgbClr val="2967A6"/>
          </a:solidFill>
          <a:ln>
            <a:solidFill>
              <a:srgbClr val="2967A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   Sign up with Facebook</a:t>
            </a:r>
            <a:endParaRPr lang="en-DE" sz="2000" dirty="0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3A3C5C67-E8B5-4EC9-9DBB-C32C7341CE2B}"/>
              </a:ext>
            </a:extLst>
          </p:cNvPr>
          <p:cNvSpPr/>
          <p:nvPr/>
        </p:nvSpPr>
        <p:spPr>
          <a:xfrm>
            <a:off x="1677887" y="4413849"/>
            <a:ext cx="3263187" cy="620314"/>
          </a:xfrm>
          <a:prstGeom prst="roundRect">
            <a:avLst/>
          </a:prstGeom>
          <a:solidFill>
            <a:srgbClr val="030405"/>
          </a:solidFill>
          <a:ln>
            <a:solidFill>
              <a:schemeClr val="tx1">
                <a:lumMod val="95000"/>
                <a:lumOff val="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        Sign up with X</a:t>
            </a:r>
            <a:endParaRPr lang="en-DE" sz="2000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12E5F024-E6F7-4556-BC71-9487892022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12" y="4446828"/>
            <a:ext cx="739140" cy="554355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943077BB-A12D-42E8-B708-717FC757E2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939" y="3597172"/>
            <a:ext cx="827087" cy="620315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E26C5073-FBCA-4E15-9483-9B32DE9674B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329" y="2832499"/>
            <a:ext cx="516305" cy="51630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23C10666-CA28-4674-A4C2-05357F2C4FA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9567" y="3075427"/>
            <a:ext cx="539701" cy="53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004851"/>
      </p:ext>
    </p:extLst>
  </p:cSld>
  <p:clrMapOvr>
    <a:masterClrMapping/>
  </p:clrMapOvr>
  <p:transition spd="slow" advClick="0" advTm="0"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2170</TotalTime>
  <Words>2014</Words>
  <Application>Microsoft Office PowerPoint</Application>
  <PresentationFormat>Widescreen</PresentationFormat>
  <Paragraphs>600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80</cp:revision>
  <dcterms:created xsi:type="dcterms:W3CDTF">2024-11-24T16:12:47Z</dcterms:created>
  <dcterms:modified xsi:type="dcterms:W3CDTF">2024-11-27T07:45:05Z</dcterms:modified>
</cp:coreProperties>
</file>

<file path=docProps/thumbnail.jpeg>
</file>